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EFFB"/>
    <a:srgbClr val="0059CD"/>
    <a:srgbClr val="0027AA"/>
    <a:srgbClr val="005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29" d="100"/>
          <a:sy n="29" d="100"/>
        </p:scale>
        <p:origin x="2530" y="-2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39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08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31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00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22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74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3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6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8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72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08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4544D-9E5F-4CF8-AD57-F97E92F64F27}" type="datetimeFigureOut">
              <a:rPr lang="zh-CN" altLang="en-US" smtClean="0"/>
              <a:t>2024/1/8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32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0059CD"/>
            </a:gs>
            <a:gs pos="0">
              <a:srgbClr val="0027AA"/>
            </a:gs>
            <a:gs pos="100000">
              <a:srgbClr val="0027AA"/>
            </a:gs>
            <a:gs pos="67000">
              <a:srgbClr val="0057CB"/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3235940" y="1340495"/>
            <a:ext cx="4177010" cy="41770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95400" y="1519535"/>
            <a:ext cx="22059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Title Goes Here </a:t>
            </a:r>
            <a:r>
              <a:rPr lang="en-US" altLang="zh-CN" sz="8000" dirty="0">
                <a:solidFill>
                  <a:schemeClr val="bg1"/>
                </a:solidFill>
                <a:latin typeface="Arial Black" panose="020B0A04020102020204" pitchFamily="34" charset="0"/>
              </a:rPr>
              <a:t>Title Goes </a:t>
            </a:r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Here </a:t>
            </a:r>
            <a:r>
              <a:rPr lang="en-US" altLang="zh-CN" sz="8000" dirty="0">
                <a:solidFill>
                  <a:schemeClr val="bg1"/>
                </a:solidFill>
                <a:latin typeface="Arial Black" panose="020B0A04020102020204" pitchFamily="34" charset="0"/>
              </a:rPr>
              <a:t>Title Goes Here Title Goes </a:t>
            </a:r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Here</a:t>
            </a:r>
            <a:endParaRPr lang="zh-CN" altLang="en-US" sz="8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95400" y="4415135"/>
            <a:ext cx="22059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Name/s </a:t>
            </a:r>
            <a:r>
              <a:rPr lang="en-US" altLang="zh-CN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Name/s Goes Here</a:t>
            </a:r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419445" y="2767281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 smtClean="0">
                <a:solidFill>
                  <a:srgbClr val="0059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8000" dirty="0">
              <a:solidFill>
                <a:srgbClr val="0059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656986" y="7670904"/>
            <a:ext cx="11833410" cy="9934895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656986" y="6237977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42452" y="6411822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3036550" y="7681662"/>
            <a:ext cx="15125434" cy="20542648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13036550" y="6253325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8460057" y="6437607"/>
            <a:ext cx="4278420" cy="185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102084" y="41886982"/>
            <a:ext cx="2205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International Symposium on Structural Integrity</a:t>
            </a:r>
          </a:p>
        </p:txBody>
      </p:sp>
      <p:sp>
        <p:nvSpPr>
          <p:cNvPr id="31" name="圆角矩形 30"/>
          <p:cNvSpPr/>
          <p:nvPr/>
        </p:nvSpPr>
        <p:spPr>
          <a:xfrm>
            <a:off x="656986" y="19553365"/>
            <a:ext cx="11833410" cy="6837763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656986" y="18120438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142452" y="18325079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656986" y="28351089"/>
            <a:ext cx="11833410" cy="14067934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656986" y="26918162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42452" y="27122803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13036550" y="30193031"/>
            <a:ext cx="15125434" cy="5676339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13036550" y="28769908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8119573" y="28954190"/>
            <a:ext cx="495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13036550" y="37917103"/>
            <a:ext cx="15125434" cy="3686996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13036550" y="36493979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6857453" y="36678261"/>
            <a:ext cx="7483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142452" y="11853521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18168028" y="17181603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8168028" y="32259008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8168028" y="38994432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142452" y="22187416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142452" y="34600226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00000">
              <a:schemeClr val="accent5">
                <a:lumMod val="75000"/>
              </a:schemeClr>
            </a:gs>
            <a:gs pos="39000">
              <a:schemeClr val="accent1">
                <a:lumMod val="60000"/>
                <a:lumOff val="40000"/>
              </a:schemeClr>
            </a:gs>
            <a:gs pos="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 defTabSz="1916057" eaLnBrk="0" fontAlgn="base" hangingPunct="0">
          <a:spcBef>
            <a:spcPct val="0"/>
          </a:spcBef>
          <a:defRPr sz="5669" b="1" kern="0" dirty="0">
            <a:solidFill>
              <a:prstClr val="black">
                <a:lumMod val="75000"/>
                <a:lumOff val="25000"/>
              </a:prst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82</Words>
  <Application>Microsoft Office PowerPoint</Application>
  <PresentationFormat>自定义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Arial Black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伍艳嫦</dc:creator>
  <cp:lastModifiedBy>伍艳嫦</cp:lastModifiedBy>
  <cp:revision>17</cp:revision>
  <dcterms:created xsi:type="dcterms:W3CDTF">2024-01-08T08:22:19Z</dcterms:created>
  <dcterms:modified xsi:type="dcterms:W3CDTF">2024-01-08T10:27:00Z</dcterms:modified>
</cp:coreProperties>
</file>